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135A1-576C-49FA-87C0-70893A9CF30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E0816-8E8A-4C3A-ABBA-D36E33E9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4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This</a:t>
            </a:r>
            <a:r>
              <a:rPr lang="en-US" baseline="0" dirty="0"/>
              <a:t> is a storyboard example – ask the attendees to fill this in on their own – Give them 15/30 Minutes and work with them on it.</a:t>
            </a:r>
          </a:p>
          <a:p>
            <a:pPr>
              <a:defRPr/>
            </a:pPr>
            <a:endParaRPr lang="en-US" baseline="0" dirty="0"/>
          </a:p>
          <a:p>
            <a:pPr>
              <a:defRPr/>
            </a:pPr>
            <a:r>
              <a:rPr lang="en-US" baseline="0" dirty="0"/>
              <a:t>This is critical to get correct before starting to work on the content. </a:t>
            </a:r>
            <a:endParaRPr lang="en-US" dirty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874E3B-66E2-437E-B47E-87CDBE6B06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urostile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urostile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urostile" pitchFamily="34" charset="0"/>
                <a:ea typeface="+mn-ea"/>
                <a:cs typeface="+mn-cs"/>
              </a:rPr>
              <a:t>Copyright Satellite fzllc Dubai Media City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urostile" pitchFamily="34" charset="0"/>
              <a:ea typeface="+mn-ea"/>
              <a:cs typeface="+mn-cs"/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urostile" pitchFamily="34" charset="0"/>
                <a:ea typeface="+mn-ea"/>
                <a:cs typeface="+mn-cs"/>
              </a:rPr>
              <a:t>Extreme Presenting by John Quinn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urostile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0901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41"/>
            <a:ext cx="10363200" cy="1470025"/>
          </a:xfrm>
          <a:prstGeom prst="rect">
            <a:avLst/>
          </a:prstGeom>
        </p:spPr>
        <p:txBody>
          <a:bodyPr lIns="91279" tIns="45641" rIns="91279" bIns="4564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3" y="3886200"/>
            <a:ext cx="8534400" cy="1752600"/>
          </a:xfrm>
          <a:prstGeom prst="rect">
            <a:avLst/>
          </a:prstGeom>
        </p:spPr>
        <p:txBody>
          <a:bodyPr lIns="91279" tIns="45641" rIns="91279" bIns="45641"/>
          <a:lstStyle>
            <a:lvl1pPr marL="0" indent="0" algn="ctr">
              <a:buNone/>
              <a:defRPr/>
            </a:lvl1pPr>
            <a:lvl2pPr marL="456405" indent="0" algn="ctr">
              <a:buNone/>
              <a:defRPr/>
            </a:lvl2pPr>
            <a:lvl3pPr marL="912825" indent="0" algn="ctr">
              <a:buNone/>
              <a:defRPr/>
            </a:lvl3pPr>
            <a:lvl4pPr marL="1369236" indent="0" algn="ctr">
              <a:buNone/>
              <a:defRPr/>
            </a:lvl4pPr>
            <a:lvl5pPr marL="1825649" indent="0" algn="ctr">
              <a:buNone/>
              <a:defRPr/>
            </a:lvl5pPr>
            <a:lvl6pPr marL="2282061" indent="0" algn="ctr">
              <a:buNone/>
              <a:defRPr/>
            </a:lvl6pPr>
            <a:lvl7pPr marL="2738474" indent="0" algn="ctr">
              <a:buNone/>
              <a:defRPr/>
            </a:lvl7pPr>
            <a:lvl8pPr marL="3194885" indent="0" algn="ctr">
              <a:buNone/>
              <a:defRPr/>
            </a:lvl8pPr>
            <a:lvl9pPr marL="365129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5641946"/>
      </p:ext>
    </p:extLst>
  </p:cSld>
  <p:clrMapOvr>
    <a:masterClrMapping/>
  </p:clrMapOvr>
  <p:transition spd="med" advClick="0" advTm="1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489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 advClick="0" advTm="1000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Eurostil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Eurostil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Eurostil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Eurostile" pitchFamily="34" charset="0"/>
        </a:defRPr>
      </a:lvl5pPr>
      <a:lvl6pPr marL="45640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Eurostile" pitchFamily="34" charset="0"/>
        </a:defRPr>
      </a:lvl6pPr>
      <a:lvl7pPr marL="91282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Eurostile" pitchFamily="34" charset="0"/>
        </a:defRPr>
      </a:lvl7pPr>
      <a:lvl8pPr marL="136923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Eurostile" pitchFamily="34" charset="0"/>
        </a:defRPr>
      </a:lvl8pPr>
      <a:lvl9pPr marL="182564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Eurostile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39825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7025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2638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0265" indent="-22820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6682" indent="-22820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3092" indent="-22820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79508" indent="-22820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28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05" algn="l" defTabSz="9128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25" algn="l" defTabSz="9128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236" algn="l" defTabSz="9128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649" algn="l" defTabSz="9128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061" algn="l" defTabSz="9128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474" algn="l" defTabSz="9128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885" algn="l" defTabSz="9128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299" algn="l" defTabSz="9128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422755"/>
              </p:ext>
            </p:extLst>
          </p:nvPr>
        </p:nvGraphicFramePr>
        <p:xfrm>
          <a:off x="169933" y="237960"/>
          <a:ext cx="11782003" cy="6435557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3081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3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6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0966">
                <a:tc gridSpan="2">
                  <a:txBody>
                    <a:bodyPr/>
                    <a:lstStyle/>
                    <a:p>
                      <a:pPr marL="70485">
                        <a:lnSpc>
                          <a:spcPts val="2795"/>
                        </a:lnSpc>
                      </a:pPr>
                      <a:endParaRPr lang="en-US" sz="2800" spc="-9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0485">
                        <a:lnSpc>
                          <a:spcPts val="2795"/>
                        </a:lnSpc>
                      </a:pPr>
                      <a:r>
                        <a:rPr sz="2600" spc="-9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PRESENTE</a:t>
                      </a:r>
                      <a:r>
                        <a:rPr sz="2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2600" spc="-204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600" spc="-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OBJECTIVES</a:t>
                      </a:r>
                      <a:endParaRPr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8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</a:t>
                      </a:r>
                      <a:r>
                        <a:rPr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sz="18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</a:t>
                      </a:r>
                      <a:r>
                        <a:rPr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18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18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  <a:r>
                        <a:rPr sz="18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18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tio</a:t>
                      </a:r>
                      <a:r>
                        <a:rPr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sz="18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</a:t>
                      </a:r>
                      <a:r>
                        <a:rPr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sz="18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18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r>
                        <a:rPr sz="18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omplish?</a:t>
                      </a:r>
                      <a:endParaRPr lang="en-US" sz="1800" spc="-2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lang="en-US" sz="18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Why should they listen to you?</a:t>
                      </a:r>
                    </a:p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lang="en-US" sz="18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n-US" sz="1800" spc="-2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your main point?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48915">
                        <a:lnSpc>
                          <a:spcPts val="1000"/>
                        </a:lnSpc>
                        <a:tabLst>
                          <a:tab pos="3322954" algn="l"/>
                          <a:tab pos="3773170" algn="l"/>
                          <a:tab pos="4302760" algn="l"/>
                        </a:tabLst>
                      </a:pPr>
                      <a:r>
                        <a:rPr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endParaRPr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28905">
                        <a:lnSpc>
                          <a:spcPts val="2985"/>
                        </a:lnSpc>
                      </a:pPr>
                      <a:endParaRPr lang="en-US" sz="2600" spc="-10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8905">
                        <a:lnSpc>
                          <a:spcPts val="2985"/>
                        </a:lnSpc>
                      </a:pPr>
                      <a:r>
                        <a:rPr sz="2600" spc="-10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</a:t>
                      </a:r>
                      <a:r>
                        <a:rPr sz="2600" spc="-29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sz="2600" spc="-26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2600" spc="-10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TIO</a:t>
                      </a:r>
                      <a:r>
                        <a:rPr sz="2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sz="2600" spc="-2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600" spc="-10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</a:t>
                      </a:r>
                      <a:r>
                        <a:rPr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sz="1800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sz="18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18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sz="1800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1800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sz="18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resentat</a:t>
                      </a:r>
                      <a:r>
                        <a:rPr sz="18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</a:t>
                      </a:r>
                      <a:r>
                        <a:rPr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sz="18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</a:t>
                      </a:r>
                      <a:r>
                        <a:rPr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sz="1800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bot</a:t>
                      </a:r>
                      <a:r>
                        <a:rPr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sz="1800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needs?</a:t>
                      </a:r>
                      <a:endParaRPr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4591">
                <a:tc>
                  <a:txBody>
                    <a:bodyPr/>
                    <a:lstStyle/>
                    <a:p>
                      <a:pPr marL="83185">
                        <a:lnSpc>
                          <a:spcPts val="23920"/>
                        </a:lnSpc>
                      </a:pPr>
                      <a:endParaRPr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23725"/>
                        </a:lnSpc>
                      </a:pPr>
                      <a:endParaRPr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0800">
                      <a:solidFill>
                        <a:srgbClr val="3C3C39"/>
                      </a:solidFill>
                      <a:prstDash val="solid"/>
                    </a:lnL>
                    <a:lnR w="50800">
                      <a:solidFill>
                        <a:srgbClr val="3C3C39"/>
                      </a:solidFill>
                      <a:prstDash val="solid"/>
                    </a:lnR>
                    <a:lnT w="50800">
                      <a:solidFill>
                        <a:srgbClr val="3C3C39"/>
                      </a:solidFill>
                      <a:prstDash val="solid"/>
                    </a:lnT>
                    <a:lnB w="50800">
                      <a:solidFill>
                        <a:srgbClr val="3C3C3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7285" y="2422299"/>
            <a:ext cx="21389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your audience &amp; their environment?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Demographic: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Seniority: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97501" y="2414280"/>
            <a:ext cx="21389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your audience looking to get from your presentation?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should they FEEL?</a:t>
            </a:r>
            <a:endParaRPr lang="en-GB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086" y="6121096"/>
            <a:ext cx="2670629" cy="49894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95635205"/>
      </p:ext>
    </p:ext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18_Default Design">
  <a:themeElements>
    <a:clrScheme name="4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efault Design">
      <a:majorFont>
        <a:latin typeface="Eurostile"/>
        <a:ea typeface=""/>
        <a:cs typeface=""/>
      </a:majorFont>
      <a:minorFont>
        <a:latin typeface="Eurosti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126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Eurostile</vt:lpstr>
      <vt:lpstr>18_Default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Johnny Quinn</dc:creator>
  <cp:lastModifiedBy>Johnny Quinn</cp:lastModifiedBy>
  <cp:revision>2</cp:revision>
  <dcterms:created xsi:type="dcterms:W3CDTF">2016-05-30T01:05:39Z</dcterms:created>
  <dcterms:modified xsi:type="dcterms:W3CDTF">2020-04-06T02:27:05Z</dcterms:modified>
</cp:coreProperties>
</file>